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557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3656-9A37-43E1-830E-DAAA78951FD4}" type="datetimeFigureOut">
              <a:rPr lang="zh-CN" altLang="en-US" smtClean="0"/>
              <a:t>2019/5/17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8E7F-0ADE-490B-857C-F10BCAC5A9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3656-9A37-43E1-830E-DAAA78951FD4}" type="datetimeFigureOut">
              <a:rPr lang="zh-CN" altLang="en-US" smtClean="0"/>
              <a:t>2019/5/17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8E7F-0ADE-490B-857C-F10BCAC5A9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3656-9A37-43E1-830E-DAAA78951FD4}" type="datetimeFigureOut">
              <a:rPr lang="zh-CN" altLang="en-US" smtClean="0"/>
              <a:t>2019/5/17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8E7F-0ADE-490B-857C-F10BCAC5A9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3656-9A37-43E1-830E-DAAA78951FD4}" type="datetimeFigureOut">
              <a:rPr lang="zh-CN" altLang="en-US" smtClean="0"/>
              <a:t>2019/5/17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8E7F-0ADE-490B-857C-F10BCAC5A9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3656-9A37-43E1-830E-DAAA78951FD4}" type="datetimeFigureOut">
              <a:rPr lang="zh-CN" altLang="en-US" smtClean="0"/>
              <a:t>2019/5/17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8E7F-0ADE-490B-857C-F10BCAC5A9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3656-9A37-43E1-830E-DAAA78951FD4}" type="datetimeFigureOut">
              <a:rPr lang="zh-CN" altLang="en-US" smtClean="0"/>
              <a:t>2019/5/17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8E7F-0ADE-490B-857C-F10BCAC5A9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3656-9A37-43E1-830E-DAAA78951FD4}" type="datetimeFigureOut">
              <a:rPr lang="zh-CN" altLang="en-US" smtClean="0"/>
              <a:t>2019/5/17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8E7F-0ADE-490B-857C-F10BCAC5A9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3656-9A37-43E1-830E-DAAA78951FD4}" type="datetimeFigureOut">
              <a:rPr lang="zh-CN" altLang="en-US" smtClean="0"/>
              <a:t>2019/5/17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8E7F-0ADE-490B-857C-F10BCAC5A9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3656-9A37-43E1-830E-DAAA78951FD4}" type="datetimeFigureOut">
              <a:rPr lang="zh-CN" altLang="en-US" smtClean="0"/>
              <a:t>2019/5/17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8E7F-0ADE-490B-857C-F10BCAC5A9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3656-9A37-43E1-830E-DAAA78951FD4}" type="datetimeFigureOut">
              <a:rPr lang="zh-CN" altLang="en-US" smtClean="0"/>
              <a:t>2019/5/17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8E7F-0ADE-490B-857C-F10BCAC5A9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3656-9A37-43E1-830E-DAAA78951FD4}" type="datetimeFigureOut">
              <a:rPr lang="zh-CN" altLang="en-US" smtClean="0"/>
              <a:t>2019/5/17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8E7F-0ADE-490B-857C-F10BCAC5A9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93656-9A37-43E1-830E-DAAA78951FD4}" type="datetimeFigureOut">
              <a:rPr lang="zh-CN" altLang="en-US" smtClean="0"/>
              <a:t>2019/5/17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88E7F-0ADE-490B-857C-F10BCAC5A9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b="1" dirty="0" smtClean="0"/>
              <a:t>中国“互联网</a:t>
            </a:r>
            <a:r>
              <a:rPr lang="en-US" altLang="zh-CN" b="1" dirty="0" smtClean="0"/>
              <a:t>+”</a:t>
            </a:r>
            <a:br>
              <a:rPr lang="en-US" altLang="zh-CN" b="1" dirty="0" smtClean="0"/>
            </a:br>
            <a:r>
              <a:rPr lang="zh-CN" altLang="en-US" b="1" dirty="0" smtClean="0"/>
              <a:t>大学生创新创业大赛参赛技巧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商业计划书撰写的总体思路</a:t>
            </a:r>
            <a:endParaRPr lang="zh-CN" altLang="en-US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772816"/>
            <a:ext cx="8798125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项目</a:t>
            </a:r>
            <a:r>
              <a:rPr lang="en-US" altLang="zh-CN" b="1" dirty="0" smtClean="0"/>
              <a:t>PPT</a:t>
            </a:r>
            <a:endParaRPr lang="zh-CN" altLang="en-US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344" y="1772816"/>
            <a:ext cx="8802152" cy="40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获金奖</a:t>
            </a:r>
            <a:r>
              <a:rPr lang="en-US" altLang="zh-CN" b="1" dirty="0" smtClean="0"/>
              <a:t>PPT</a:t>
            </a:r>
            <a:r>
              <a:rPr lang="zh-CN" altLang="en-US" b="1" dirty="0" smtClean="0"/>
              <a:t>示例</a:t>
            </a:r>
            <a:endParaRPr lang="zh-CN" altLang="en-US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8666375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大赛项目一分钟视频</a:t>
            </a:r>
            <a:endParaRPr lang="zh-CN" altLang="en-US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49149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628800"/>
            <a:ext cx="332059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大赛项目软件（“罗小馒”示例）</a:t>
            </a:r>
            <a:endParaRPr lang="zh-CN" altLang="en-US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t="12113"/>
          <a:stretch>
            <a:fillRect/>
          </a:stretch>
        </p:blipFill>
        <p:spPr bwMode="auto">
          <a:xfrm>
            <a:off x="323528" y="1484784"/>
            <a:ext cx="8356015" cy="4179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7434177" cy="4268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b="1" dirty="0" smtClean="0"/>
              <a:t>大赛项目软件（“罗小馒”示例）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b="1" dirty="0" smtClean="0"/>
              <a:t>大赛项目软件（“罗小馒”示例）</a:t>
            </a:r>
            <a:endParaRPr lang="zh-CN" altLang="en-US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8796425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大赛特点</a:t>
            </a:r>
            <a:endParaRPr lang="zh-CN" altLang="en-US" b="1" dirty="0"/>
          </a:p>
        </p:txBody>
      </p:sp>
      <p:sp>
        <p:nvSpPr>
          <p:cNvPr id="3" name="矩形 2"/>
          <p:cNvSpPr/>
          <p:nvPr/>
        </p:nvSpPr>
        <p:spPr>
          <a:xfrm>
            <a:off x="899592" y="1268760"/>
            <a:ext cx="756084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+mn-ea"/>
              </a:rPr>
              <a:t>   1.</a:t>
            </a:r>
            <a:r>
              <a:rPr lang="zh-CN" altLang="en-US" sz="2400" b="1" dirty="0" smtClean="0">
                <a:solidFill>
                  <a:srgbClr val="FF0000"/>
                </a:solidFill>
                <a:latin typeface="+mn-ea"/>
              </a:rPr>
              <a:t>大赛规则特点</a:t>
            </a:r>
          </a:p>
          <a:p>
            <a:r>
              <a:rPr lang="zh-CN" altLang="en-US" sz="2400" b="1" dirty="0" smtClean="0">
                <a:solidFill>
                  <a:srgbClr val="FF0000"/>
                </a:solidFill>
              </a:rPr>
              <a:t>         关键词：</a:t>
            </a:r>
            <a:r>
              <a:rPr lang="zh-CN" altLang="en-US" sz="2400" b="1" dirty="0" smtClean="0"/>
              <a:t>创新创业项目 比赛</a:t>
            </a:r>
          </a:p>
          <a:p>
            <a:r>
              <a:rPr lang="zh-CN" altLang="en-US" sz="2400" b="1" dirty="0" smtClean="0">
                <a:solidFill>
                  <a:srgbClr val="FF0000"/>
                </a:solidFill>
              </a:rPr>
              <a:t>         特 </a:t>
            </a:r>
            <a:r>
              <a:rPr lang="zh-CN" altLang="en-US" sz="2400" b="1" dirty="0">
                <a:solidFill>
                  <a:srgbClr val="FF0000"/>
                </a:solidFill>
              </a:rPr>
              <a:t>点：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pPr indent="457200"/>
            <a:r>
              <a:rPr lang="zh-CN" altLang="en-US" sz="2000" dirty="0" smtClean="0"/>
              <a:t>一、比赛只比较选手现场的表现，而并不去参考选手</a:t>
            </a:r>
          </a:p>
          <a:p>
            <a:pPr indent="457200"/>
            <a:r>
              <a:rPr lang="zh-CN" altLang="en-US" sz="2000" dirty="0" smtClean="0"/>
              <a:t>过往的或者以后的成绩。</a:t>
            </a:r>
          </a:p>
          <a:p>
            <a:pPr indent="457200"/>
            <a:r>
              <a:rPr lang="zh-CN" altLang="en-US" sz="2000" dirty="0" smtClean="0"/>
              <a:t>二、比赛只比较出场选手的表现，而不会拿这个表现</a:t>
            </a:r>
          </a:p>
          <a:p>
            <a:pPr indent="457200"/>
            <a:r>
              <a:rPr lang="zh-CN" altLang="en-US" sz="2000" dirty="0" smtClean="0"/>
              <a:t>去和场外未参赛的选手比较。</a:t>
            </a:r>
            <a:endParaRPr lang="en-US" altLang="zh-CN" sz="2000" dirty="0" smtClean="0"/>
          </a:p>
          <a:p>
            <a:pPr indent="457200"/>
            <a:endParaRPr lang="en-US" altLang="zh-CN" sz="2000" dirty="0"/>
          </a:p>
          <a:p>
            <a:pPr indent="457200"/>
            <a:r>
              <a:rPr lang="en-US" altLang="zh-CN" sz="2400" b="1" dirty="0">
                <a:solidFill>
                  <a:srgbClr val="FF0000"/>
                </a:solidFill>
                <a:latin typeface="+mn-ea"/>
              </a:rPr>
              <a:t>2.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</a:rPr>
              <a:t>评审专家特点</a:t>
            </a:r>
          </a:p>
          <a:p>
            <a:pPr indent="457200"/>
            <a:r>
              <a:rPr lang="zh-CN" altLang="en-US" sz="2400" b="1" dirty="0">
                <a:solidFill>
                  <a:srgbClr val="FF0000"/>
                </a:solidFill>
              </a:rPr>
              <a:t>关键词：企业家 风险投资人</a:t>
            </a:r>
          </a:p>
          <a:p>
            <a:pPr indent="457200"/>
            <a:r>
              <a:rPr lang="zh-CN" altLang="en-US" sz="2400" b="1" dirty="0">
                <a:solidFill>
                  <a:srgbClr val="FF0000"/>
                </a:solidFill>
              </a:rPr>
              <a:t>特 点：</a:t>
            </a:r>
            <a:r>
              <a:rPr lang="zh-CN" altLang="en-US" sz="2000" dirty="0" smtClean="0"/>
              <a:t> </a:t>
            </a:r>
            <a:endParaRPr lang="en-US" altLang="zh-CN" sz="2000" dirty="0" smtClean="0"/>
          </a:p>
          <a:p>
            <a:pPr indent="457200"/>
            <a:r>
              <a:rPr lang="zh-CN" altLang="en-US" sz="2000" dirty="0" smtClean="0"/>
              <a:t>一、信息不充分会造成评委尽可能贴近客观的主观</a:t>
            </a:r>
          </a:p>
          <a:p>
            <a:pPr indent="457200"/>
            <a:r>
              <a:rPr lang="zh-CN" altLang="en-US" sz="2000" dirty="0" smtClean="0"/>
              <a:t>判断的努力变得远离客观。</a:t>
            </a:r>
          </a:p>
          <a:p>
            <a:pPr indent="457200"/>
            <a:r>
              <a:rPr lang="zh-CN" altLang="en-US" sz="2000" dirty="0" smtClean="0"/>
              <a:t>二、筛选机制的差异造成评委主观性增强。</a:t>
            </a:r>
            <a:endParaRPr lang="zh-CN" alt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大 赛组织工作</a:t>
            </a:r>
            <a:endParaRPr lang="zh-CN" alt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916832"/>
            <a:ext cx="4629497" cy="426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36104"/>
          </a:xfrm>
        </p:spPr>
        <p:txBody>
          <a:bodyPr/>
          <a:lstStyle/>
          <a:p>
            <a:r>
              <a:rPr lang="zh-CN" altLang="en-US" dirty="0" smtClean="0"/>
              <a:t>重点项目挖掘培育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7920880" cy="1543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924944"/>
            <a:ext cx="413385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横卷形 5"/>
          <p:cNvSpPr/>
          <p:nvPr/>
        </p:nvSpPr>
        <p:spPr>
          <a:xfrm>
            <a:off x="1763688" y="3933056"/>
            <a:ext cx="2664296" cy="136815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/>
              <a:t>指导教师工作</a:t>
            </a:r>
            <a:endParaRPr lang="zh-CN" altLang="en-US" sz="28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学生团队培养和传承</a:t>
            </a:r>
            <a:endParaRPr lang="zh-CN" alt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" y="1666875"/>
            <a:ext cx="76581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733256"/>
            <a:ext cx="820891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大赛项目合理包装</a:t>
            </a:r>
            <a:endParaRPr lang="zh-CN" alt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8586158" cy="368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常用的包装手法</a:t>
            </a:r>
            <a:endParaRPr lang="zh-CN" altLang="en-U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8427585" cy="3188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重点项目备赛技巧</a:t>
            </a:r>
            <a:endParaRPr lang="zh-CN" altLang="en-US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37338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772816"/>
            <a:ext cx="447675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商业计划书</a:t>
            </a:r>
            <a:endParaRPr lang="zh-CN" altLang="en-US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794385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312</Words>
  <Application>Microsoft Office PowerPoint</Application>
  <PresentationFormat>全屏显示(4:3)</PresentationFormat>
  <Paragraphs>31</Paragraphs>
  <Slides>16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Office 主题</vt:lpstr>
      <vt:lpstr>中国“互联网+” 大学生创新创业大赛参赛技巧</vt:lpstr>
      <vt:lpstr>大赛特点</vt:lpstr>
      <vt:lpstr>大 赛组织工作</vt:lpstr>
      <vt:lpstr>重点项目挖掘培育</vt:lpstr>
      <vt:lpstr>学生团队培养和传承</vt:lpstr>
      <vt:lpstr>大赛项目合理包装</vt:lpstr>
      <vt:lpstr>常用的包装手法</vt:lpstr>
      <vt:lpstr>重点项目备赛技巧</vt:lpstr>
      <vt:lpstr>商业计划书</vt:lpstr>
      <vt:lpstr>商业计划书撰写的总体思路</vt:lpstr>
      <vt:lpstr>项目PPT</vt:lpstr>
      <vt:lpstr>获金奖PPT示例</vt:lpstr>
      <vt:lpstr>大赛项目一分钟视频</vt:lpstr>
      <vt:lpstr>大赛项目软件（“罗小馒”示例）</vt:lpstr>
      <vt:lpstr>大赛项目软件（“罗小馒”示例）</vt:lpstr>
      <vt:lpstr>大赛项目软件（“罗小馒”示例）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中国“互联网+” 大学生创新创业大赛参赛技巧</dc:title>
  <dc:creator>Administrator</dc:creator>
  <cp:lastModifiedBy>Administrator</cp:lastModifiedBy>
  <cp:revision>4</cp:revision>
  <dcterms:created xsi:type="dcterms:W3CDTF">2019-05-17T01:36:53Z</dcterms:created>
  <dcterms:modified xsi:type="dcterms:W3CDTF">2019-05-17T02:11:10Z</dcterms:modified>
</cp:coreProperties>
</file>