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/>
          <p:nvPr>
            <p:ph type="ctrTitle" sz="quarter"/>
          </p:nvPr>
        </p:nvSpPr>
        <p:spPr>
          <a:xfrm>
            <a:off x="914400" y="2822575"/>
            <a:ext cx="103632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 anchor="ctr"/>
          <a:lstStyle>
            <a:lvl1pPr lvl="0">
              <a:defRPr sz="4800" b="1" kern="1200">
                <a:effectLst>
                  <a:outerShdw blurRad="38100" dist="38100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/>
          <p:nvPr>
            <p:ph type="subTitle" sz="quarter" idx="1"/>
          </p:nvPr>
        </p:nvSpPr>
        <p:spPr>
          <a:xfrm>
            <a:off x="1871133" y="4365625"/>
            <a:ext cx="8534400" cy="122396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 anchor="ctr"/>
          <a:lstStyle>
            <a:lvl1pPr marL="0" lvl="0" indent="0" algn="ctr">
              <a:buNone/>
              <a:defRPr kern="1200"/>
            </a:lvl1pPr>
            <a:lvl2pPr marL="457200" lvl="1" indent="-457200" algn="ctr">
              <a:buNone/>
              <a:defRPr kern="1200"/>
            </a:lvl2pPr>
            <a:lvl3pPr marL="914400" lvl="2" indent="-914400" algn="ctr">
              <a:buNone/>
              <a:defRPr kern="1200"/>
            </a:lvl3pPr>
            <a:lvl4pPr marL="1371600" lvl="3" indent="-1371600" algn="ctr">
              <a:buNone/>
              <a:defRPr kern="1200"/>
            </a:lvl4pPr>
            <a:lvl5pPr marL="1828800" lvl="4" indent="-1828800" algn="ctr">
              <a:buNone/>
              <a:defRPr kern="1200"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2" name="日期占位符 2051"/>
          <p:cNvSpPr/>
          <p:nvPr>
            <p:ph type="dt" sz="quarter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 anchor="t"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53" name="页脚占位符 2052"/>
          <p:cNvSpPr/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 anchor="t"/>
          <a:p>
            <a:endParaRPr lang="zh-CN" altLang="en-US"/>
          </a:p>
        </p:txBody>
      </p:sp>
      <p:sp>
        <p:nvSpPr>
          <p:cNvPr id="2054" name="灯片编号占位符 2053"/>
          <p:cNvSpPr/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 anchor="t"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414338"/>
            <a:ext cx="2743200" cy="58229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414338"/>
            <a:ext cx="8070573" cy="58229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711325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711325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/>
          <p:nvPr>
            <p:ph type="title"/>
          </p:nvPr>
        </p:nvSpPr>
        <p:spPr>
          <a:xfrm>
            <a:off x="609600" y="414338"/>
            <a:ext cx="10972800" cy="114300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/>
          <p:nvPr>
            <p:ph type="body" idx="1"/>
          </p:nvPr>
        </p:nvSpPr>
        <p:spPr>
          <a:xfrm>
            <a:off x="609600" y="1711325"/>
            <a:ext cx="10972800" cy="4525963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/>
          <p:nvPr>
            <p:ph type="dt" sz="half" idx="2"/>
          </p:nvPr>
        </p:nvSpPr>
        <p:spPr>
          <a:xfrm>
            <a:off x="609600" y="6265863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/>
          <a:lstStyle>
            <a:lvl1pPr>
              <a:defRPr sz="1400"/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29" name="页脚占位符 1028"/>
          <p:cNvSpPr/>
          <p:nvPr>
            <p:ph type="ftr" sz="quarter" idx="3"/>
          </p:nvPr>
        </p:nvSpPr>
        <p:spPr>
          <a:xfrm>
            <a:off x="4165600" y="6265863"/>
            <a:ext cx="3860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0" name="灯片编号占位符 1029"/>
          <p:cNvSpPr/>
          <p:nvPr>
            <p:ph type="sldNum" sz="quarter" idx="4"/>
          </p:nvPr>
        </p:nvSpPr>
        <p:spPr>
          <a:xfrm>
            <a:off x="8737600" y="6265863"/>
            <a:ext cx="28448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2075" tIns="46038" rIns="92075" bIns="46038"/>
          <a:lstStyle>
            <a:lvl1pPr algn="r">
              <a:defRPr sz="1400"/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600" b="0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pPr algn="ctr"/>
            <a:r>
              <a:rPr lang="en-US" altLang="zh-CN" sz="5400" b="1"/>
              <a:t>2019</a:t>
            </a:r>
            <a:r>
              <a:rPr lang="zh-CN" altLang="en-US" sz="5400" b="1"/>
              <a:t>届毕业生求职创业补贴</a:t>
            </a:r>
            <a:br>
              <a:rPr lang="zh-CN" altLang="en-US" sz="5400" b="1"/>
            </a:br>
            <a:r>
              <a:rPr lang="zh-CN" altLang="en-US" sz="5400" b="1"/>
              <a:t>学生申报系统操作步骤</a:t>
            </a:r>
            <a:endParaRPr lang="zh-CN" altLang="en-US" sz="5400" b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>
                <a:latin typeface="宋体" charset="0"/>
                <a:ea typeface="宋体" charset="0"/>
              </a:rPr>
              <a:t>第一：百度搜索“河南省人力资源和社会保障厅”，点击链接进入河南省人社厅官网的首页面（如图1.1所示）</a:t>
            </a:r>
            <a:endParaRPr lang="zh-CN" altLang="en-US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082800" y="1606550"/>
            <a:ext cx="8434070" cy="49777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0075" y="414338"/>
            <a:ext cx="10972800" cy="1143000"/>
          </a:xfrm>
        </p:spPr>
        <p:txBody>
          <a:bodyPr/>
          <a:p>
            <a:r>
              <a:rPr lang="zh-CN" altLang="en-US" sz="2800"/>
              <a:t>第二：点击右侧的“就业服务大厅”进入河南就业网上办事大厅的首页面（如图1.2所示）</a:t>
            </a:r>
            <a:endParaRPr lang="zh-CN" altLang="en-US" sz="2800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650490" y="1453515"/>
            <a:ext cx="8639175" cy="510095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/>
              <a:t>第三：点击“个人事项”进入系统登录页面（如图1.3所示）</a:t>
            </a:r>
            <a:endParaRPr lang="zh-CN" altLang="en-US" sz="28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95145" y="1513205"/>
            <a:ext cx="8650605" cy="49491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/>
              <a:t>第四：在浏览器地址栏中输入网址http://222.143.34.190:8081/jyweb进入（如图1.4所示</a:t>
            </a:r>
            <a:r>
              <a:rPr lang="zh-CN" altLang="en-US" sz="2400"/>
              <a:t>）</a:t>
            </a:r>
            <a:endParaRPr lang="zh-CN" altLang="en-US" sz="2400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736725" y="1411605"/>
            <a:ext cx="9307195" cy="54724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/>
              <a:t>第五：在系统登录页面点击【注册】按钮，进入个人账号注册页面（如图1.5所示）</a:t>
            </a:r>
            <a:endParaRPr lang="zh-CN" altLang="en-US" sz="28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经济齿轮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Kingsoft Office WPP</Application>
  <PresentationFormat>宽屏</PresentationFormat>
  <Paragraphs>12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经济齿轮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LHCan</dc:creator>
  <cp:lastModifiedBy>刘艳军</cp:lastModifiedBy>
  <cp:revision>9</cp:revision>
  <dcterms:created xsi:type="dcterms:W3CDTF">2019-03-07T08:10:00Z</dcterms:created>
  <dcterms:modified xsi:type="dcterms:W3CDTF">2019-03-07T09:13:48Z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2052-10.8.0.5391</vt:lpwstr>
  </property>
</Properties>
</file>