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3" Type="http://schemas.openxmlformats.org/officeDocument/2006/relationships/image" Target="../media/image10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11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12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3" Type="http://schemas.openxmlformats.org/officeDocument/2006/relationships/image" Target="../media/image13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3" Type="http://schemas.openxmlformats.org/officeDocument/2006/relationships/image" Target="../media/image14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image" Target="../media/image15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3" Type="http://schemas.openxmlformats.org/officeDocument/2006/relationships/image" Target="../media/image8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3" Type="http://schemas.openxmlformats.org/officeDocument/2006/relationships/image" Target="../media/image9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20167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540" y="0"/>
            <a:ext cx="12194447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1910" y="0"/>
            <a:ext cx="12234101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87590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87590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0645" y="0"/>
            <a:ext cx="12272835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53975"/>
            <a:ext cx="12287590" cy="6912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06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0" y="0"/>
            <a:ext cx="12190624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70" y="0"/>
            <a:ext cx="12177847" cy="6840000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64635" y="131450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25" y="17780"/>
            <a:ext cx="12182411" cy="68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7780"/>
            <a:ext cx="12192000" cy="69005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"/>
            <a:ext cx="12172950" cy="69011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65965" cy="6882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馬鴻博</cp:lastModifiedBy>
  <cp:revision>157</cp:revision>
  <dcterms:created xsi:type="dcterms:W3CDTF">2019-06-19T02:08:00Z</dcterms:created>
  <dcterms:modified xsi:type="dcterms:W3CDTF">2025-12-25T10:40:40Z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AF048CBA07CB42D7B84858DA828E970B_11</vt:lpwstr>
  </property>
</Properties>
</file>