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09" r:id="rId3"/>
    <p:sldId id="410" r:id="rId4"/>
    <p:sldId id="411" r:id="rId5"/>
    <p:sldId id="412" r:id="rId6"/>
    <p:sldId id="413" r:id="rId7"/>
    <p:sldId id="414" r:id="rId8"/>
    <p:sldId id="415" r:id="rId9"/>
    <p:sldId id="416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defRPr u="none" strike="noStrike" kern="1200" cap="none" spc="150" normalizeH="0" baseline="0"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kumimoji="0" lang="zh-CN" altLang="en-US" sz="18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defRPr sz="16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defRPr sz="16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defRPr sz="1400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zh-CN" altLang="en-US" sz="2000" b="1" i="0" u="none" strike="noStrike" kern="1200" cap="none" spc="2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4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defRPr u="none" strike="noStrike" kern="1200" cap="none" spc="150" normalizeH="0" baseline="0"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defRPr u="none" strike="noStrike" kern="1200" cap="none" spc="150" normalizeH="0" baseline="0"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4.xml"/><Relationship Id="rId3" Type="http://schemas.openxmlformats.org/officeDocument/2006/relationships/image" Target="../media/image2.jpeg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68.xml"/><Relationship Id="rId7" Type="http://schemas.openxmlformats.org/officeDocument/2006/relationships/image" Target="../media/image6.jpeg"/><Relationship Id="rId6" Type="http://schemas.openxmlformats.org/officeDocument/2006/relationships/tags" Target="../tags/tag67.xml"/><Relationship Id="rId5" Type="http://schemas.openxmlformats.org/officeDocument/2006/relationships/image" Target="../media/image5.jpeg"/><Relationship Id="rId4" Type="http://schemas.openxmlformats.org/officeDocument/2006/relationships/tags" Target="../tags/tag66.xml"/><Relationship Id="rId3" Type="http://schemas.openxmlformats.org/officeDocument/2006/relationships/image" Target="../media/image4.jpeg"/><Relationship Id="rId2" Type="http://schemas.openxmlformats.org/officeDocument/2006/relationships/tags" Target="../tags/tag65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69.xml"/><Relationship Id="rId10" Type="http://schemas.openxmlformats.org/officeDocument/2006/relationships/image" Target="../media/image2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70.xml"/><Relationship Id="rId6" Type="http://schemas.openxmlformats.org/officeDocument/2006/relationships/image" Target="../media/image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1.xml"/><Relationship Id="rId4" Type="http://schemas.openxmlformats.org/officeDocument/2006/relationships/image" Target="../media/image2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2.xml"/><Relationship Id="rId2" Type="http://schemas.openxmlformats.org/officeDocument/2006/relationships/image" Target="../media/image2.jpe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3.xml"/><Relationship Id="rId2" Type="http://schemas.openxmlformats.org/officeDocument/2006/relationships/image" Target="../media/image2.jpe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4.xml"/><Relationship Id="rId2" Type="http://schemas.openxmlformats.org/officeDocument/2006/relationships/image" Target="../media/image2.jpeg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5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p>
            <a:pPr>
              <a:lnSpc>
                <a:spcPct val="150000"/>
              </a:lnSpc>
            </a:pPr>
            <a:r>
              <a:rPr lang="zh-CN" altLang="zh-CN"/>
              <a:t>青岛爱信康科技有限公司</a:t>
            </a:r>
            <a:br>
              <a:rPr lang="zh-CN" altLang="zh-CN"/>
            </a:br>
            <a:r>
              <a:rPr lang="zh-CN" altLang="zh-CN"/>
              <a:t>招聘简章</a:t>
            </a:r>
            <a:endParaRPr lang="zh-CN" altLang="zh-CN"/>
          </a:p>
        </p:txBody>
      </p:sp>
      <p:pic>
        <p:nvPicPr>
          <p:cNvPr id="6" name="图片 5" descr="微信图片_202108310934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120" y="3943350"/>
            <a:ext cx="2403475" cy="16979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51025" y="501650"/>
            <a:ext cx="8549640" cy="6136640"/>
          </a:xfrm>
        </p:spPr>
        <p:txBody>
          <a:bodyPr/>
          <a:p>
            <a:pPr marL="0" indent="0">
              <a:buNone/>
            </a:pPr>
            <a:r>
              <a:rPr lang="en-US" altLang="zh-CN"/>
              <a:t>      </a:t>
            </a:r>
            <a:r>
              <a:rPr lang="zh-CN" altLang="en-US"/>
              <a:t>青岛爱信康科技有限公司位于美丽的海滨城市青岛，成立于</a:t>
            </a:r>
            <a:r>
              <a:rPr lang="en-US" altLang="zh-CN"/>
              <a:t>2014</a:t>
            </a:r>
            <a:r>
              <a:t>年，公司已与北大荒集团以及完达山乳业达成战略合作，</a:t>
            </a:r>
            <a:r>
              <a:rPr lang="zh-CN" altLang="en-US"/>
              <a:t>是北大荒供应链有限公司的高端食品青岛独家运营中心，公司主营绿色有机食品、乳品及具有一定功能作用的高端营养食品等。</a:t>
            </a:r>
            <a:endParaRPr lang="zh-CN" altLang="en-US"/>
          </a:p>
        </p:txBody>
      </p:sp>
      <p:pic>
        <p:nvPicPr>
          <p:cNvPr id="4" name="图片 3" descr="微信图片_202107201106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056130" y="2003425"/>
            <a:ext cx="3555365" cy="1778000"/>
          </a:xfrm>
          <a:prstGeom prst="rect">
            <a:avLst/>
          </a:prstGeom>
        </p:spPr>
      </p:pic>
      <p:pic>
        <p:nvPicPr>
          <p:cNvPr id="6" name="图片 5" descr="微信图片_2021072011333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810375" y="2003425"/>
            <a:ext cx="2851785" cy="2139315"/>
          </a:xfrm>
          <a:prstGeom prst="rect">
            <a:avLst/>
          </a:prstGeom>
        </p:spPr>
      </p:pic>
      <p:pic>
        <p:nvPicPr>
          <p:cNvPr id="7" name="图片 6" descr="微信图片_2021072011333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810375" y="4498975"/>
            <a:ext cx="2851785" cy="2139315"/>
          </a:xfrm>
          <a:prstGeom prst="rect">
            <a:avLst/>
          </a:prstGeom>
        </p:spPr>
      </p:pic>
      <p:pic>
        <p:nvPicPr>
          <p:cNvPr id="8" name="图片 7" descr="微信图片_202108310924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047240" y="4187190"/>
            <a:ext cx="3564255" cy="2451100"/>
          </a:xfrm>
          <a:prstGeom prst="rect">
            <a:avLst/>
          </a:prstGeom>
        </p:spPr>
      </p:pic>
      <p:pic>
        <p:nvPicPr>
          <p:cNvPr id="9" name="图片 8" descr="微信图片_202108310934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55960" y="81915"/>
            <a:ext cx="1215390" cy="85852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5985" y="403225"/>
            <a:ext cx="10082530" cy="6245860"/>
          </a:xfrm>
        </p:spPr>
        <p:txBody>
          <a:bodyPr/>
          <a:p>
            <a:pPr marL="0" indent="0">
              <a:buNone/>
            </a:pPr>
            <a:r>
              <a:rPr lang="en-US" altLang="zh-CN" b="1"/>
              <a:t>     </a:t>
            </a:r>
            <a:r>
              <a:rPr lang="zh-CN" altLang="en-US" b="1"/>
              <a:t>公司在青岛现有：市南营业部、李村营业部、团岛事业部，共三家营业部100余名员工。未来6年，公司将在青岛市区及周边地区增设多家营业部以及连锁超市，销售岗、行政管理岗、连锁管理岗、美容护理岗等主要岗位每年新员工需求量40人左右。</a:t>
            </a:r>
            <a:endParaRPr lang="zh-CN" altLang="en-US" b="1"/>
          </a:p>
        </p:txBody>
      </p:sp>
      <p:pic>
        <p:nvPicPr>
          <p:cNvPr id="4" name="图片 3" descr="微信图片_202107201106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595" y="1650365"/>
            <a:ext cx="2908300" cy="2181225"/>
          </a:xfrm>
          <a:prstGeom prst="rect">
            <a:avLst/>
          </a:prstGeom>
        </p:spPr>
      </p:pic>
      <p:pic>
        <p:nvPicPr>
          <p:cNvPr id="5" name="图片 4" descr="微信图片_202107201106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595" y="4015740"/>
            <a:ext cx="2912110" cy="2184400"/>
          </a:xfrm>
          <a:prstGeom prst="rect">
            <a:avLst/>
          </a:prstGeom>
        </p:spPr>
      </p:pic>
      <p:pic>
        <p:nvPicPr>
          <p:cNvPr id="6" name="图片 5" descr="微信图片_202107201106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760" y="1638300"/>
            <a:ext cx="2924175" cy="2193290"/>
          </a:xfrm>
          <a:prstGeom prst="rect">
            <a:avLst/>
          </a:prstGeom>
        </p:spPr>
      </p:pic>
      <p:pic>
        <p:nvPicPr>
          <p:cNvPr id="7" name="图片 6" descr="微信图片_202107201106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760" y="4006215"/>
            <a:ext cx="2924810" cy="2193925"/>
          </a:xfrm>
          <a:prstGeom prst="rect">
            <a:avLst/>
          </a:prstGeom>
        </p:spPr>
      </p:pic>
      <p:pic>
        <p:nvPicPr>
          <p:cNvPr id="8" name="图片 7" descr="微信图片_202108310934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17555" y="0"/>
            <a:ext cx="1274445" cy="90043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73175" y="647065"/>
            <a:ext cx="9693910" cy="5602605"/>
          </a:xfrm>
        </p:spPr>
        <p:txBody>
          <a:bodyPr/>
          <a:p>
            <a:pPr marL="0" lvl="0" indent="0" algn="l" fontAlgn="auto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altLang="zh-CN" b="1"/>
              <a:t>      </a:t>
            </a:r>
            <a:r>
              <a:rPr lang="zh-CN" altLang="en-US" b="1"/>
              <a:t>本着“艰苦奋斗、勇于开拓、顾全大局、无私奉献”的北大荒精神，青岛爱信康科技有限公司自成立以来，一直秉承</a:t>
            </a:r>
            <a:r>
              <a:rPr b="1" spc="16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大爱无疆、勇往直前、诚信至上、精诚所至、健康国人、矢志不渝</a:t>
            </a:r>
            <a:r>
              <a:rPr lang="zh-CN" altLang="en-US" b="1"/>
              <a:t>的理念，以扎实的脚步前进。我们的宗旨</a:t>
            </a:r>
            <a:r>
              <a:rPr b="1" spc="2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为员工搭建成长平台；为客户提供促进健康的优质产品及满意服务；为社会传播爱、信、康的理念</a:t>
            </a:r>
            <a:r>
              <a:rPr lang="zh-CN" altLang="en-US" b="1"/>
              <a:t>。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       公司为每一位员工提供有竞争力的薪资待遇，提供五险及员工宿舍，欢迎更多的有志之士加入我们！</a:t>
            </a:r>
            <a:endParaRPr lang="zh-CN" altLang="en-US" b="1"/>
          </a:p>
        </p:txBody>
      </p:sp>
      <p:pic>
        <p:nvPicPr>
          <p:cNvPr id="8" name="图片 7" descr="微信图片_202107201106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460" y="3469640"/>
            <a:ext cx="2971165" cy="2228850"/>
          </a:xfrm>
          <a:prstGeom prst="rect">
            <a:avLst/>
          </a:prstGeom>
        </p:spPr>
      </p:pic>
      <p:pic>
        <p:nvPicPr>
          <p:cNvPr id="9" name="图片 8" descr="微信图片_202107201106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120" y="3469640"/>
            <a:ext cx="2971165" cy="2228850"/>
          </a:xfrm>
          <a:prstGeom prst="rect">
            <a:avLst/>
          </a:prstGeom>
        </p:spPr>
      </p:pic>
      <p:pic>
        <p:nvPicPr>
          <p:cNvPr id="4" name="图片 3" descr="微信图片_202108310934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3275" y="0"/>
            <a:ext cx="1228725" cy="86804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zh-CN" altLang="en-US" sz="1800"/>
              <a:t>招聘岗位：</a:t>
            </a:r>
            <a:r>
              <a:rPr sz="1800">
                <a:sym typeface="+mn-ea"/>
              </a:rPr>
              <a:t>1、销售储备经理：招聘人数20人（专业不限）</a:t>
            </a:r>
            <a:endParaRPr lang="zh-CN" altLang="en-US" sz="18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490345"/>
            <a:ext cx="5045075" cy="3603625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zh-CN" altLang="en-US" sz="1600" b="1"/>
              <a:t>岗位职责：</a:t>
            </a:r>
            <a:endParaRPr lang="zh-CN" altLang="en-US" sz="1600" b="1"/>
          </a:p>
          <a:p>
            <a:pPr marL="0" indent="0">
              <a:buNone/>
            </a:pPr>
            <a:r>
              <a:rPr lang="zh-CN" altLang="en-US" sz="1600" b="1"/>
              <a:t>1、负责新顾客的开发，及新顾客客情分析的填写；</a:t>
            </a:r>
            <a:endParaRPr lang="zh-CN" altLang="en-US" sz="1600" b="1"/>
          </a:p>
          <a:p>
            <a:pPr marL="0" indent="0">
              <a:buNone/>
            </a:pPr>
            <a:r>
              <a:rPr lang="zh-CN" altLang="en-US" sz="1600" b="1"/>
              <a:t>2、负责老客户的维护，以及公司活动如旅游等事宜的安排；</a:t>
            </a:r>
            <a:endParaRPr lang="zh-CN" altLang="en-US" sz="1600" b="1"/>
          </a:p>
          <a:p>
            <a:pPr marL="0" indent="0">
              <a:buNone/>
            </a:pPr>
            <a:r>
              <a:rPr lang="zh-CN" altLang="en-US" sz="1600" b="1"/>
              <a:t>3、负责协助部门经理的销售辅助工作；</a:t>
            </a:r>
            <a:endParaRPr lang="zh-CN" altLang="en-US" sz="1600" b="1"/>
          </a:p>
          <a:p>
            <a:pPr marL="0" indent="0">
              <a:buNone/>
            </a:pPr>
            <a:r>
              <a:rPr lang="zh-CN" altLang="en-US" sz="1600" b="1"/>
              <a:t>4、负责产品销售会、推介会的组织；</a:t>
            </a:r>
            <a:endParaRPr lang="zh-CN" altLang="en-US" sz="1600" b="1"/>
          </a:p>
          <a:p>
            <a:pPr marL="0" indent="0">
              <a:buNone/>
            </a:pPr>
            <a:r>
              <a:rPr lang="zh-CN" altLang="en-US" sz="1600" b="1"/>
              <a:t>5、负责公司高端产品的销售；</a:t>
            </a:r>
            <a:endParaRPr lang="zh-CN" altLang="en-US" sz="1600" b="1"/>
          </a:p>
          <a:p>
            <a:pPr marL="0" indent="0">
              <a:buNone/>
            </a:pPr>
            <a:r>
              <a:rPr lang="zh-CN" altLang="en-US" sz="1600" b="1"/>
              <a:t>6、负责领导安排的其他相关事宜。</a:t>
            </a:r>
            <a:endParaRPr lang="zh-CN" altLang="en-US" sz="1600" b="1"/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6205855" y="1639570"/>
            <a:ext cx="5466080" cy="345376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600" b="1"/>
              <a:t>任职要求：</a:t>
            </a:r>
            <a:endParaRPr lang="zh-CN" altLang="en-US" sz="1600" b="1"/>
          </a:p>
          <a:p>
            <a:pPr marL="0" indent="0">
              <a:buNone/>
            </a:pPr>
            <a:r>
              <a:rPr lang="zh-CN" altLang="en-US" sz="1600" b="1"/>
              <a:t>1、身体健康，男女不限，大专及以上学历；</a:t>
            </a:r>
            <a:endParaRPr lang="zh-CN" altLang="en-US" sz="1600" b="1"/>
          </a:p>
          <a:p>
            <a:pPr marL="0" indent="0">
              <a:buNone/>
            </a:pPr>
            <a:r>
              <a:rPr lang="zh-CN" altLang="en-US" sz="1600" b="1"/>
              <a:t>2、热爱销售工作，踏实肯干，吃苦耐劳；</a:t>
            </a:r>
            <a:endParaRPr lang="zh-CN" altLang="en-US" sz="1600" b="1"/>
          </a:p>
          <a:p>
            <a:pPr marL="0" indent="0">
              <a:buNone/>
            </a:pPr>
            <a:r>
              <a:rPr lang="zh-CN" altLang="en-US" sz="1600" b="1"/>
              <a:t>3、为人诚信，有爱心，团队合作意识及服务意识强，善于与人沟通合作；</a:t>
            </a:r>
            <a:endParaRPr lang="zh-CN" altLang="en-US" sz="1600" b="1"/>
          </a:p>
          <a:p>
            <a:pPr marL="0" indent="0">
              <a:buNone/>
            </a:pPr>
            <a:r>
              <a:rPr lang="zh-CN" altLang="en-US" sz="1600" b="1"/>
              <a:t>4、有过终端销售工作经验尤佳。</a:t>
            </a:r>
            <a:endParaRPr lang="zh-CN" altLang="en-US" sz="1600" b="1"/>
          </a:p>
          <a:p>
            <a:pPr marL="0" indent="0">
              <a:buNone/>
            </a:pPr>
            <a:endParaRPr lang="zh-CN" altLang="en-US" sz="1600" b="1"/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608330" y="5217795"/>
            <a:ext cx="9117965" cy="164020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1600" b="1">
                <a:sym typeface="+mn-ea"/>
              </a:rPr>
              <a:t>薪酬福利：</a:t>
            </a:r>
            <a:endParaRPr lang="zh-CN" altLang="en-US" sz="1600" b="1"/>
          </a:p>
          <a:p>
            <a:pPr marL="0" indent="0">
              <a:buNone/>
            </a:pPr>
            <a:r>
              <a:rPr sz="1600" b="1">
                <a:sym typeface="+mn-ea"/>
              </a:rPr>
              <a:t>保底无责任底薪（实习期4000）+高提成+奖金+宿舍</a:t>
            </a:r>
            <a:endParaRPr lang="zh-CN" altLang="en-US" sz="1600" b="1"/>
          </a:p>
          <a:p>
            <a:pPr marL="0" indent="0">
              <a:buNone/>
            </a:pPr>
            <a:r>
              <a:rPr sz="1600" b="1">
                <a:sym typeface="+mn-ea"/>
              </a:rPr>
              <a:t>工作前半年：每月底薪（3000-4000）+提成：约</a:t>
            </a:r>
            <a:r>
              <a:rPr lang="en-US" altLang="zh-CN" sz="1600" b="1">
                <a:sym typeface="+mn-ea"/>
              </a:rPr>
              <a:t>5000</a:t>
            </a:r>
            <a:r>
              <a:rPr sz="1600" b="1">
                <a:sym typeface="+mn-ea"/>
              </a:rPr>
              <a:t>-</a:t>
            </a:r>
            <a:r>
              <a:rPr lang="en-US" altLang="zh-CN" sz="1600" b="1">
                <a:sym typeface="+mn-ea"/>
              </a:rPr>
              <a:t>6</a:t>
            </a:r>
            <a:r>
              <a:rPr sz="1600" b="1">
                <a:sym typeface="+mn-ea"/>
              </a:rPr>
              <a:t>000</a:t>
            </a:r>
            <a:endParaRPr lang="zh-CN" altLang="en-US" sz="1600" b="1"/>
          </a:p>
          <a:p>
            <a:pPr marL="0" indent="0">
              <a:buNone/>
            </a:pPr>
            <a:endParaRPr lang="zh-CN" altLang="en-US" sz="1600" b="1"/>
          </a:p>
        </p:txBody>
      </p:sp>
      <p:pic>
        <p:nvPicPr>
          <p:cNvPr id="7" name="图片 6" descr="微信图片_202108310934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1850" y="0"/>
            <a:ext cx="1200150" cy="8477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05" y="619125"/>
            <a:ext cx="10968990" cy="705485"/>
          </a:xfrm>
        </p:spPr>
        <p:txBody>
          <a:bodyPr>
            <a:normAutofit/>
          </a:bodyPr>
          <a:p>
            <a:r>
              <a:rPr sz="2000">
                <a:sym typeface="+mn-ea"/>
              </a:rPr>
              <a:t>招聘岗位：2、行政管理、售后服务：（招聘人数</a:t>
            </a:r>
            <a:r>
              <a:rPr lang="en-US" altLang="zh-CN" sz="2000">
                <a:sym typeface="+mn-ea"/>
              </a:rPr>
              <a:t>3</a:t>
            </a:r>
            <a:r>
              <a:rPr sz="2000">
                <a:sym typeface="+mn-ea"/>
              </a:rPr>
              <a:t>人）</a:t>
            </a:r>
            <a:endParaRPr sz="200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05" y="1467485"/>
            <a:ext cx="5310505" cy="3040380"/>
          </a:xfrm>
        </p:spPr>
        <p:txBody>
          <a:bodyPr/>
          <a:p>
            <a:pPr marL="0" indent="0">
              <a:buNone/>
            </a:pPr>
            <a:r>
              <a:rPr lang="zh-CN" altLang="en-US" b="1"/>
              <a:t>岗位职责：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1、负责公司会议的组织、主持。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2、负责销售数据统计工作。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3、负责会议材料的准备及安排。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4、负责公司销售会议的宣讲。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5、公司领导安排的其他工作。</a:t>
            </a:r>
            <a:endParaRPr lang="zh-CN" altLang="en-US" b="1"/>
          </a:p>
        </p:txBody>
      </p:sp>
      <p:sp>
        <p:nvSpPr>
          <p:cNvPr id="6" name="内容占位符 2"/>
          <p:cNvSpPr>
            <a:spLocks noGrp="1"/>
          </p:cNvSpPr>
          <p:nvPr/>
        </p:nvSpPr>
        <p:spPr>
          <a:xfrm>
            <a:off x="6428740" y="1583690"/>
            <a:ext cx="5310505" cy="30403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/>
              <a:t>任职要求：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1、大专及以上学历。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2、沟通表达及应变能力强。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3、认真负责、吃苦耐劳，熟练运用word、ppt等办公软件。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4、性格活泼开朗，服从管理。</a:t>
            </a:r>
            <a:endParaRPr lang="zh-CN" altLang="en-US" b="1"/>
          </a:p>
        </p:txBody>
      </p:sp>
      <p:sp>
        <p:nvSpPr>
          <p:cNvPr id="7" name="内容占位符 2"/>
          <p:cNvSpPr>
            <a:spLocks noGrp="1"/>
          </p:cNvSpPr>
          <p:nvPr/>
        </p:nvSpPr>
        <p:spPr>
          <a:xfrm>
            <a:off x="857250" y="4979670"/>
            <a:ext cx="8184515" cy="148653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/>
              <a:t>薪酬福利：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转正后底薪3300（实习期3000）+工龄工资+五险+宿舍+福利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工作前半年：每月底薪+提成：约3000-4000</a:t>
            </a:r>
            <a:endParaRPr lang="zh-CN" altLang="en-US" b="1"/>
          </a:p>
        </p:txBody>
      </p:sp>
      <p:pic>
        <p:nvPicPr>
          <p:cNvPr id="5" name="图片 4" descr="微信图片_202108310934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500" y="0"/>
            <a:ext cx="1460500" cy="10318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sz="1800">
                <a:sym typeface="+mn-ea"/>
              </a:rPr>
              <a:t>招聘岗位：</a:t>
            </a:r>
            <a:r>
              <a:rPr lang="zh-CN" altLang="en-US" sz="1800"/>
              <a:t>3、美容护理师：（招聘人数5人）</a:t>
            </a:r>
            <a:endParaRPr lang="zh-CN" altLang="en-US" sz="18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490345"/>
            <a:ext cx="3745230" cy="2629535"/>
          </a:xfrm>
        </p:spPr>
        <p:txBody>
          <a:bodyPr/>
          <a:p>
            <a:pPr marL="0" indent="0">
              <a:buNone/>
            </a:pPr>
            <a:r>
              <a:rPr lang="zh-CN" altLang="en-US" b="1"/>
              <a:t>岗位职责：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1、负责会员面部及眼部护理。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2、负责眼部健康知识的讲解。</a:t>
            </a:r>
            <a:endParaRPr lang="zh-CN" altLang="en-US" b="1"/>
          </a:p>
          <a:p>
            <a:pPr marL="0" indent="0">
              <a:buNone/>
            </a:pPr>
            <a:r>
              <a:rPr lang="en-US" altLang="zh-CN" b="1"/>
              <a:t>3</a:t>
            </a:r>
            <a:r>
              <a:rPr b="1"/>
              <a:t>、</a:t>
            </a:r>
            <a:r>
              <a:rPr lang="zh-CN" altLang="en-US" b="1"/>
              <a:t>领导安排的其他工作。</a:t>
            </a:r>
            <a:endParaRPr lang="zh-CN" altLang="en-US" b="1"/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5140960" y="1490980"/>
            <a:ext cx="3745230" cy="280035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/>
              <a:t>任职要求：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1、大专及以上学历。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2、沟通表达及应变能力强。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3、认真负责、吃苦耐劳。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4、性格活泼开朗，服从管理。</a:t>
            </a:r>
            <a:endParaRPr lang="zh-CN" altLang="en-US" b="1"/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608330" y="4894580"/>
            <a:ext cx="9138920" cy="196342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/>
              <a:t>薪酬福利：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转正后底薪+奖金+五险+宿舍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工作前半年：每月底薪+提成：约4000-5000</a:t>
            </a:r>
            <a:endParaRPr lang="zh-CN" altLang="en-US" b="1"/>
          </a:p>
        </p:txBody>
      </p:sp>
      <p:pic>
        <p:nvPicPr>
          <p:cNvPr id="7" name="图片 6" descr="微信图片_202108310934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0390" y="0"/>
            <a:ext cx="1451610" cy="10255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94000" y="996950"/>
            <a:ext cx="6209030" cy="2092325"/>
          </a:xfrm>
        </p:spPr>
        <p:txBody>
          <a:bodyPr/>
          <a:p>
            <a:pPr algn="ctr">
              <a:lnSpc>
                <a:spcPct val="150000"/>
              </a:lnSpc>
            </a:pPr>
            <a:r>
              <a:rPr altLang="zh-CN"/>
              <a:t>青岛爱信康科技有限公司欢迎您！</a:t>
            </a:r>
            <a:endParaRPr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93365" y="4396740"/>
            <a:ext cx="6209665" cy="2252345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t>地址：山东省青岛市市北区辽阳西路</a:t>
            </a:r>
            <a:r>
              <a:rPr lang="en-US" altLang="zh-CN"/>
              <a:t>85-6</a:t>
            </a:r>
            <a:r>
              <a:t>号</a:t>
            </a:r>
          </a:p>
          <a:p>
            <a:pPr marL="0" indent="0">
              <a:buNone/>
            </a:pPr>
            <a:r>
              <a:t>         北大荒供应链青岛运营中心</a:t>
            </a:r>
          </a:p>
          <a:p>
            <a:pPr marL="0" indent="0">
              <a:buNone/>
            </a:pPr>
            <a:r>
              <a:t>电话：</a:t>
            </a:r>
            <a:r>
              <a:rPr lang="en-US" altLang="zh-CN"/>
              <a:t>0532-80609480</a:t>
            </a:r>
            <a:endParaRPr lang="en-US" altLang="zh-CN"/>
          </a:p>
          <a:p>
            <a:pPr marL="0" indent="0">
              <a:buNone/>
            </a:pPr>
            <a:r>
              <a:t>邮箱：</a:t>
            </a:r>
            <a:r>
              <a:rPr lang="en-US" altLang="zh-CN"/>
              <a:t>492862019@qq.com</a:t>
            </a:r>
            <a:endParaRPr lang="en-US" altLang="zh-CN"/>
          </a:p>
        </p:txBody>
      </p:sp>
      <p:pic>
        <p:nvPicPr>
          <p:cNvPr id="4" name="图片 3" descr="微信图片_202108310934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940" y="2921000"/>
            <a:ext cx="2089150" cy="14757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UNIT_PLACING_PICTURE_USER_VIEWPORT" val="{&quot;height&quot;:2800,&quot;width&quot;:5599}"/>
</p:tagLst>
</file>

<file path=ppt/tags/tag66.xml><?xml version="1.0" encoding="utf-8"?>
<p:tagLst xmlns:p="http://schemas.openxmlformats.org/presentationml/2006/main">
  <p:tag name="KSO_WM_UNIT_PLACING_PICTURE_USER_VIEWPORT" val="{&quot;height&quot;:3369,&quot;width&quot;:4491}"/>
</p:tagLst>
</file>

<file path=ppt/tags/tag67.xml><?xml version="1.0" encoding="utf-8"?>
<p:tagLst xmlns:p="http://schemas.openxmlformats.org/presentationml/2006/main">
  <p:tag name="KSO_WM_UNIT_PLACING_PICTURE_USER_VIEWPORT" val="{&quot;height&quot;:3369,&quot;width&quot;:4491}"/>
</p:tagLst>
</file>

<file path=ppt/tags/tag68.xml><?xml version="1.0" encoding="utf-8"?>
<p:tagLst xmlns:p="http://schemas.openxmlformats.org/presentationml/2006/main">
  <p:tag name="KSO_WM_UNIT_PLACING_PICTURE_USER_VIEWPORT" val="{&quot;height&quot;:9705,&quot;width&quot;:14115}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1243</Words>
  <Application>WPS 演示</Application>
  <PresentationFormat>宽屏</PresentationFormat>
  <Paragraphs>74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青岛爱信康科技有限公司 招聘简章</vt:lpstr>
      <vt:lpstr>PowerPoint 演示文稿</vt:lpstr>
      <vt:lpstr>PowerPoint 演示文稿</vt:lpstr>
      <vt:lpstr>PowerPoint 演示文稿</vt:lpstr>
      <vt:lpstr>招聘岗位：1、销售储备经理：招聘人数20人（专业不限）</vt:lpstr>
      <vt:lpstr>招聘岗位：2、行政管理、售后服务：（招聘人数10人）</vt:lpstr>
      <vt:lpstr>招聘岗位：3、美容护理师：（招聘人数5人）</vt:lpstr>
      <vt:lpstr>青岛爱信康科技有限公司欢迎您！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185</cp:revision>
  <dcterms:created xsi:type="dcterms:W3CDTF">2019-06-19T02:08:00Z</dcterms:created>
  <dcterms:modified xsi:type="dcterms:W3CDTF">2021-09-17T01:48:24Z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2052-11.1.0.10388</vt:lpwstr>
  </property>
  <property fmtid="{D5CDD505-2E9C-101B-9397-08002B2CF9AE}" pid="3" name="ICV">
    <vt:lpwstr>BF0F0ED66A9D4F8E99051A69799A2F5A</vt:lpwstr>
  </property>
</Properties>
</file>